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138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10538</TotalTime>
  <Words>356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Airline Reservation System – Sample Architecture</vt:lpstr>
      <vt:lpstr>Linked Data – 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29</cp:revision>
  <dcterms:created xsi:type="dcterms:W3CDTF">2023-12-11T01:29:04Z</dcterms:created>
  <dcterms:modified xsi:type="dcterms:W3CDTF">2024-01-21T01:33:22Z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